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F82D9-7E4B-1DA5-3874-C913E1D125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BC0315-E7A3-9C81-E9BD-2A96339A9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AFC53-8C44-99DB-0D88-326527935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5C8-9162-4C1C-A7D6-7EA66EE7D0A0}" type="datetimeFigureOut">
              <a:rPr lang="en-US" smtClean="0"/>
              <a:t>08/10/2024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70C96-CA5C-A51A-2920-5CE6244BF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B0454-AA4A-E0C0-6B9D-2EFC1C1EF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01BA5-22A8-405A-AAEE-F7A3FAB30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245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45930-5C8A-04EE-C051-269D6CBAA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F2FCCC-90D2-E7B0-9E98-F580ADCEA3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3AC05-A8ED-0818-629C-8C340179A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5C8-9162-4C1C-A7D6-7EA66EE7D0A0}" type="datetimeFigureOut">
              <a:rPr lang="en-US" smtClean="0"/>
              <a:t>08/10/2024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F0CEE1-C886-75EA-5434-BE294C631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AC944-AEB0-C5B1-6856-3A9136476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01BA5-22A8-405A-AAEE-F7A3FAB30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606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F1B825-1E94-1AC3-D55D-8672F8C0FF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FF7E63-CE8D-4E2B-4E86-FADD798F47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B9EC9-F9FC-D38D-7F1F-114048B93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5C8-9162-4C1C-A7D6-7EA66EE7D0A0}" type="datetimeFigureOut">
              <a:rPr lang="en-US" smtClean="0"/>
              <a:t>08/10/2024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968C8-43C8-762F-3F87-74DA3D9BA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036C8-FE31-B328-26C7-1D2313898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01BA5-22A8-405A-AAEE-F7A3FAB30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14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F2278-73A3-E65A-3775-6E80BFFCD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142A1-8A87-03DE-97C0-FE2611E49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511F5-F566-EFF9-86C9-D644FBF6D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5C8-9162-4C1C-A7D6-7EA66EE7D0A0}" type="datetimeFigureOut">
              <a:rPr lang="en-US" smtClean="0"/>
              <a:t>08/10/2024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3C0AE-28A0-05AB-FFD1-172DDA1FA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3976D-C458-925B-2840-3AAB06779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01BA5-22A8-405A-AAEE-F7A3FAB30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386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B7BED-6994-99F0-9301-939CD7C30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B4354-C4EF-5A3F-D6A1-7DF87D49F4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17210-BFBB-B525-0654-9EA7023C7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5C8-9162-4C1C-A7D6-7EA66EE7D0A0}" type="datetimeFigureOut">
              <a:rPr lang="en-US" smtClean="0"/>
              <a:t>08/10/2024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F44B8-6E22-BC15-1B07-D6D3BCE67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6F46C-3F58-10AA-AEB4-E5974C329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01BA5-22A8-405A-AAEE-F7A3FAB30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5D885-2E1F-E3B7-0BDD-72DB3CE2E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39332-B1D8-B0EB-B158-2DA9A161FB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001A04-C576-476A-BA62-206E8CEE68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C7A5AD-9CCC-5A3A-CAE4-B95EEC0E5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5C8-9162-4C1C-A7D6-7EA66EE7D0A0}" type="datetimeFigureOut">
              <a:rPr lang="en-US" smtClean="0"/>
              <a:t>08/10/2024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F7A0BA-E8BC-110B-C5AE-21A5E819D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912DF4-69AD-7CAF-287C-802E9F862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01BA5-22A8-405A-AAEE-F7A3FAB30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7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E3031-7EDA-B55F-0D49-179EC692E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A4FB9B-E130-D6AE-B090-0C8164C7E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FEDF0B-D504-D61E-FA6F-9AFF7AA54D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BA4F6A-3430-73E5-442D-08E520C3FB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97D880-4C66-649C-ADCD-EE2186EFBE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CED2E3-FD1C-1921-16BD-3A3D29F1C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5C8-9162-4C1C-A7D6-7EA66EE7D0A0}" type="datetimeFigureOut">
              <a:rPr lang="en-US" smtClean="0"/>
              <a:t>08/10/2024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D42CF1-6651-3CF1-C59D-5315D352C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4AB2A7-432E-E8C4-3B1E-8298840B4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01BA5-22A8-405A-AAEE-F7A3FAB30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84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DE796-459C-15E1-2425-909AA6D77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AFBE70-88E4-1A44-7AE0-6278AF18D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5C8-9162-4C1C-A7D6-7EA66EE7D0A0}" type="datetimeFigureOut">
              <a:rPr lang="en-US" smtClean="0"/>
              <a:t>08/10/2024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566FF2-7AA8-3341-A5FA-E5B7E5113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0BB3D8-513E-5D1E-F772-0CF35C3CF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01BA5-22A8-405A-AAEE-F7A3FAB30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60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2D7870-C091-EBC1-FF0C-AB3AE2CE7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5C8-9162-4C1C-A7D6-7EA66EE7D0A0}" type="datetimeFigureOut">
              <a:rPr lang="en-US" smtClean="0"/>
              <a:t>08/10/2024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2C47BC-FA5C-30ED-5040-966ED8FD1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72B73-DB03-B36E-EEC4-98AAB0B57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01BA5-22A8-405A-AAEE-F7A3FAB30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31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41E61-53AA-C84A-5EA6-9173B0ECD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966312-3EF4-BD1A-F8AD-FBB185D6C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38D7DC-DB6E-A1EB-3FF2-4998C8DD4E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D4E4FE-95C8-B03B-C785-2E549041D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5C8-9162-4C1C-A7D6-7EA66EE7D0A0}" type="datetimeFigureOut">
              <a:rPr lang="en-US" smtClean="0"/>
              <a:t>08/10/2024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935C2-D30A-4C24-8E0E-927DED5DD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38219-D938-4C2D-5A50-3B70FDBEF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01BA5-22A8-405A-AAEE-F7A3FAB30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313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51234-187E-4A85-45E5-85BB5C5BE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FAFD03-158F-2BF4-A189-78E4D0C111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AA49A8-104B-9547-9220-8DE768539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4A28D9-3FB4-6388-6977-A099CC5A1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5C8-9162-4C1C-A7D6-7EA66EE7D0A0}" type="datetimeFigureOut">
              <a:rPr lang="en-US" smtClean="0"/>
              <a:t>08/10/2024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DBE71F-2EE1-BE55-8C18-29EC2E06D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B31121-DFEA-F7A2-9E1C-584306E5B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01BA5-22A8-405A-AAEE-F7A3FAB30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0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2BB96D-64EB-43C2-40BE-1E662A4AB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0404E-BC46-DA0D-2AE5-F53EE261FB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32564-F9A2-FF21-C65D-39689EF30C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BA55C8-9162-4C1C-A7D6-7EA66EE7D0A0}" type="datetimeFigureOut">
              <a:rPr lang="en-US" smtClean="0"/>
              <a:t>08/10/2024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F98C9-E202-9DBC-FF18-2161F76A14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C3ACA-C935-9B57-E491-53D56C967B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301BA5-22A8-405A-AAEE-F7A3FAB30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34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3463F4-F7AF-25F5-528C-734FA464CDF7}"/>
              </a:ext>
            </a:extLst>
          </p:cNvPr>
          <p:cNvSpPr/>
          <p:nvPr/>
        </p:nvSpPr>
        <p:spPr>
          <a:xfrm>
            <a:off x="326002" y="214686"/>
            <a:ext cx="2671637" cy="24171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Anh </a:t>
            </a:r>
            <a:r>
              <a:rPr lang="en-US" err="1"/>
              <a:t>Phụng</a:t>
            </a:r>
            <a:r>
              <a:rPr lang="en-US"/>
              <a:t>:</a:t>
            </a:r>
          </a:p>
          <a:p>
            <a:pPr algn="ctr"/>
            <a:r>
              <a:rPr lang="en-US"/>
              <a:t>Cung </a:t>
            </a:r>
            <a:r>
              <a:rPr lang="en-US" err="1"/>
              <a:t>cấp</a:t>
            </a:r>
            <a:r>
              <a:rPr lang="en-US"/>
              <a:t> </a:t>
            </a:r>
            <a:r>
              <a:rPr lang="en-US" err="1"/>
              <a:t>mã</a:t>
            </a:r>
            <a:r>
              <a:rPr lang="en-US"/>
              <a:t> hàng </a:t>
            </a:r>
            <a:r>
              <a:rPr lang="en-US" err="1"/>
              <a:t>để</a:t>
            </a:r>
            <a:r>
              <a:rPr lang="en-US"/>
              <a:t> </a:t>
            </a:r>
            <a:r>
              <a:rPr lang="en-US" err="1"/>
              <a:t>tạo</a:t>
            </a:r>
            <a:r>
              <a:rPr lang="en-US"/>
              <a:t> </a:t>
            </a:r>
            <a:r>
              <a:rPr lang="en-US" err="1"/>
              <a:t>đề</a:t>
            </a:r>
            <a:r>
              <a:rPr lang="en-US"/>
              <a:t> nghị mua hàng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7E41806-7C3E-07C6-6978-8AFF940550A4}"/>
              </a:ext>
            </a:extLst>
          </p:cNvPr>
          <p:cNvSpPr/>
          <p:nvPr/>
        </p:nvSpPr>
        <p:spPr>
          <a:xfrm>
            <a:off x="4564048" y="214685"/>
            <a:ext cx="2671638" cy="24171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Tạo đề nghị mua hàng trên JIRA</a:t>
            </a:r>
          </a:p>
          <a:p>
            <a:pPr algn="ctr"/>
            <a:r>
              <a:rPr lang="en-US"/>
              <a:t>- </a:t>
            </a:r>
            <a:r>
              <a:rPr lang="en-US" b="1"/>
              <a:t>Trong bảng thông tin mua hàng gồm</a:t>
            </a:r>
            <a:r>
              <a:rPr lang="en-US"/>
              <a:t>:</a:t>
            </a:r>
          </a:p>
          <a:p>
            <a:pPr algn="ctr"/>
            <a:r>
              <a:rPr lang="en-US" i="1"/>
              <a:t>Mã hàng, kho nhập, số lượng, đơn giá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B58D2B-9597-DA90-CE5E-D04EEED39213}"/>
              </a:ext>
            </a:extLst>
          </p:cNvPr>
          <p:cNvSpPr/>
          <p:nvPr/>
        </p:nvSpPr>
        <p:spPr>
          <a:xfrm>
            <a:off x="9016778" y="214685"/>
            <a:ext cx="2584174" cy="24171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Đề nghị mua hàng tự động đẩy qua ERP</a:t>
            </a:r>
            <a:endParaRPr lang="en-US" i="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8651BC-2AF8-5520-1C5A-9EEAD7F6CD4D}"/>
              </a:ext>
            </a:extLst>
          </p:cNvPr>
          <p:cNvSpPr/>
          <p:nvPr/>
        </p:nvSpPr>
        <p:spPr>
          <a:xfrm>
            <a:off x="9040632" y="3892166"/>
            <a:ext cx="2560320" cy="22064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Tạo PO từ đề nghị đó</a:t>
            </a:r>
            <a:r>
              <a:rPr lang="en-US"/>
              <a:t>:</a:t>
            </a:r>
          </a:p>
          <a:p>
            <a:pPr algn="ctr"/>
            <a:r>
              <a:rPr lang="en-US" b="1"/>
              <a:t>Thông tin của PO gồm</a:t>
            </a:r>
            <a:r>
              <a:rPr lang="en-US"/>
              <a:t>:</a:t>
            </a:r>
          </a:p>
          <a:p>
            <a:pPr algn="ctr"/>
            <a:r>
              <a:rPr lang="en-US" i="1"/>
              <a:t>NCC, mã hàng, số lượng, đơn giá, VAT, kho nhận hàng,…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D8ACDE-C01B-E1BF-3F21-C268FA695868}"/>
              </a:ext>
            </a:extLst>
          </p:cNvPr>
          <p:cNvSpPr/>
          <p:nvPr/>
        </p:nvSpPr>
        <p:spPr>
          <a:xfrm>
            <a:off x="4564048" y="3892166"/>
            <a:ext cx="2671638" cy="22064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Nhập kho</a:t>
            </a:r>
          </a:p>
          <a:p>
            <a:pPr algn="ctr"/>
            <a:r>
              <a:rPr lang="en-US"/>
              <a:t>(quản lý kho làm)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1A9FC0D-6A63-D0F2-DDCA-3F966738FCC1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2997638" y="1423282"/>
            <a:ext cx="155448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A2C9A26-E556-6D6C-D30A-CC325BE7A381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7235686" y="1423283"/>
            <a:ext cx="1781092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E3B9E86-9278-0F85-6E16-0506D26CD7B6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10308865" y="2631881"/>
            <a:ext cx="11927" cy="126028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AC98112-A562-C258-20C1-9A2D660E7792}"/>
              </a:ext>
            </a:extLst>
          </p:cNvPr>
          <p:cNvCxnSpPr>
            <a:stCxn id="7" idx="1"/>
            <a:endCxn id="8" idx="3"/>
          </p:cNvCxnSpPr>
          <p:nvPr/>
        </p:nvCxnSpPr>
        <p:spPr>
          <a:xfrm flipH="1">
            <a:off x="7235686" y="4995408"/>
            <a:ext cx="1804946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28A954A-B0A0-22BE-5A8C-ACD1B6198E93}"/>
              </a:ext>
            </a:extLst>
          </p:cNvPr>
          <p:cNvSpPr txBox="1"/>
          <p:nvPr/>
        </p:nvSpPr>
        <p:spPr>
          <a:xfrm>
            <a:off x="7410616" y="10398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Được duyệt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BB609D-C5AB-33A3-38E9-8995E753A982}"/>
              </a:ext>
            </a:extLst>
          </p:cNvPr>
          <p:cNvSpPr txBox="1"/>
          <p:nvPr/>
        </p:nvSpPr>
        <p:spPr>
          <a:xfrm>
            <a:off x="10320793" y="2938858"/>
            <a:ext cx="1518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Tạo thủ công trên ERP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AD19B9-CBA3-D01F-15E8-8F7EB6A33833}"/>
              </a:ext>
            </a:extLst>
          </p:cNvPr>
          <p:cNvSpPr txBox="1"/>
          <p:nvPr/>
        </p:nvSpPr>
        <p:spPr>
          <a:xfrm>
            <a:off x="7525747" y="4349077"/>
            <a:ext cx="1200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Sau khi có</a:t>
            </a:r>
          </a:p>
          <a:p>
            <a:pPr algn="ctr"/>
            <a:r>
              <a:rPr lang="en-US"/>
              <a:t>hàng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72E54B-5A82-132C-4242-CB495FC6AC19}"/>
              </a:ext>
            </a:extLst>
          </p:cNvPr>
          <p:cNvSpPr txBox="1"/>
          <p:nvPr/>
        </p:nvSpPr>
        <p:spPr>
          <a:xfrm>
            <a:off x="45557" y="2938858"/>
            <a:ext cx="448270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Lưu ý:</a:t>
            </a:r>
          </a:p>
          <a:p>
            <a:pPr marL="285750" indent="-285750">
              <a:buFontTx/>
              <a:buChar char="-"/>
            </a:pPr>
            <a:r>
              <a:rPr lang="en-US" sz="1600" b="1"/>
              <a:t>Người mua hàng trên đề nghị JIRA là người sẽ thực hiện tạo PO trên ERP</a:t>
            </a:r>
            <a:r>
              <a:rPr lang="en-US" sz="1600"/>
              <a:t>, vì vậy ai tạo PO thì đặt người mua hàng trên JIRA là người đó.</a:t>
            </a:r>
          </a:p>
          <a:p>
            <a:pPr marL="285750" indent="-285750">
              <a:buFontTx/>
              <a:buChar char="-"/>
            </a:pPr>
            <a:r>
              <a:rPr lang="en-US" sz="1600" b="1"/>
              <a:t>Đề nghị từ JIRA</a:t>
            </a:r>
            <a:r>
              <a:rPr lang="en-US" sz="1600"/>
              <a:t> </a:t>
            </a:r>
            <a:r>
              <a:rPr lang="en-US" sz="1600" b="1"/>
              <a:t>đẩy qua ERP một lần</a:t>
            </a:r>
            <a:r>
              <a:rPr lang="en-US" sz="1600"/>
              <a:t>, nếu sai phải hủy trên ERP và JIRA rồi tạo lại đề nghị mới trên JIRA.</a:t>
            </a:r>
          </a:p>
          <a:p>
            <a:pPr marL="285750" indent="-285750">
              <a:buFontTx/>
              <a:buChar char="-"/>
            </a:pPr>
            <a:r>
              <a:rPr lang="en-US" sz="1600" b="1"/>
              <a:t>Nếu mã hàng</a:t>
            </a:r>
            <a:r>
              <a:rPr lang="en-US" sz="1600"/>
              <a:t> </a:t>
            </a:r>
            <a:r>
              <a:rPr lang="en-US" sz="1600" b="1"/>
              <a:t>không tìm thấy trên JIRA</a:t>
            </a:r>
            <a:r>
              <a:rPr lang="en-US" sz="1600"/>
              <a:t>, báo lại anh Phụng để anh Phụng báo IT thêm vào JIRA.</a:t>
            </a:r>
          </a:p>
          <a:p>
            <a:pPr marL="285750" indent="-285750">
              <a:buFontTx/>
              <a:buChar char="-"/>
            </a:pPr>
            <a:r>
              <a:rPr lang="en-US" sz="1600" b="1"/>
              <a:t>Nếu làm PO</a:t>
            </a:r>
            <a:r>
              <a:rPr lang="en-US" sz="1600"/>
              <a:t> </a:t>
            </a:r>
            <a:r>
              <a:rPr lang="en-US" sz="1600" b="1"/>
              <a:t>mà không tìm thấy thông tin NCC</a:t>
            </a:r>
            <a:r>
              <a:rPr lang="en-US" sz="1600"/>
              <a:t>, gửi email lên IT để tạo mã NCC mới (thông tin gồm: Tên NCC, mst, địa chỉ)</a:t>
            </a:r>
          </a:p>
        </p:txBody>
      </p:sp>
    </p:spTree>
    <p:extLst>
      <p:ext uri="{BB962C8B-B14F-4D97-AF65-F5344CB8AC3E}">
        <p14:creationId xmlns:p14="http://schemas.microsoft.com/office/powerpoint/2010/main" val="2424027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216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Xuân Thịnh Đồng</dc:creator>
  <cp:lastModifiedBy>Xuân Thịnh Đồng</cp:lastModifiedBy>
  <cp:revision>1</cp:revision>
  <dcterms:created xsi:type="dcterms:W3CDTF">2024-10-08T12:40:18Z</dcterms:created>
  <dcterms:modified xsi:type="dcterms:W3CDTF">2024-10-08T13:13:26Z</dcterms:modified>
</cp:coreProperties>
</file>